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7429552" cy="607223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Календарь образовательных событий, приуроченных к государственным и национальным праздникам Российской Федерации, памятным датам и событиям российской истории и культуры, на 2020–2021 учебный год.</a:t>
            </a:r>
            <a:endParaRPr lang="ru-RU" sz="4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57165"/>
          <a:ext cx="8286807" cy="610804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62269"/>
                <a:gridCol w="2762269"/>
                <a:gridCol w="2762269"/>
              </a:tblGrid>
              <a:tr h="32709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309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Победы советского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народа в Великой Отечественной войне 1941-1945 годов</a:t>
                      </a:r>
                    </a:p>
                    <a:p>
                      <a:pPr algn="ctr"/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разгрома светскими войсками немецко-фашистских войск в Курской битве 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529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800-летие со дня рождения князя Александра Невского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986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6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Международный день семьи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930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100-летие со дня рождения А.Д. Сахарова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613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славянской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письменности и культуры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500042"/>
          <a:ext cx="8143932" cy="600079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14644"/>
                <a:gridCol w="2714644"/>
                <a:gridCol w="2714644"/>
              </a:tblGrid>
              <a:tr h="73899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682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день защиты детей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682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Русского языка -  Пушкинский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день России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682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Всемирный день окружающей среды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066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России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066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памяти и скорби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день начала Великой Отечественной войны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714488"/>
            <a:ext cx="7215238" cy="3143272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428603"/>
          <a:ext cx="8286807" cy="592935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62269"/>
                <a:gridCol w="2762269"/>
                <a:gridCol w="2762269"/>
              </a:tblGrid>
              <a:tr h="92663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63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знаний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63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солидарности в борьбе с терроризмом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507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2-8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Неделя безопасности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5107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течение года 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500- </a:t>
                      </a:r>
                      <a:r>
                        <a:rPr lang="ru-RU" b="1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летие</a:t>
                      </a:r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возведения Тульского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кремля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263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день распространения грамотности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63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течение года</a:t>
                      </a:r>
                      <a:endParaRPr lang="ru-RU" sz="2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Дни финансовой грамотности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5" y="270855"/>
          <a:ext cx="8358248" cy="623791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0436"/>
                <a:gridCol w="2300436"/>
                <a:gridCol w="3757376"/>
              </a:tblGrid>
              <a:tr h="33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71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гражданской обороны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609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День профессионально-технического образования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Всемирный день защиты животных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День Учителя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0227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Всероссийский урок  «Экология и энергосбережение» в рамках Всероссийского фестиваля энергосбережения </a:t>
                      </a:r>
                      <a:r>
                        <a:rPr lang="en-US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</a:t>
                      </a:r>
                      <a:r>
                        <a:rPr lang="ru-RU" sz="1400" b="1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ВместеЯрче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002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</a:t>
                      </a:r>
                      <a:r>
                        <a:rPr lang="ru-RU" sz="14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день школьных библиотек.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788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28-30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Всероссийский урок безопасности школьников в сети Интернет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2601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125-летие со дня рождения великого русского поэта Сергея Александровича Есенина (31 октября)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0109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Урок памяти (День памяти политических репрессий)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2" y="357166"/>
          <a:ext cx="8215371" cy="600079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38457"/>
                <a:gridCol w="2738457"/>
                <a:gridCol w="2738457"/>
              </a:tblGrid>
              <a:tr h="179130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933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народного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единства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696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День словаря (22 ноября)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8656">
                <a:tc>
                  <a:txBody>
                    <a:bodyPr/>
                    <a:lstStyle/>
                    <a:p>
                      <a:pPr algn="ctr"/>
                      <a:r>
                        <a:rPr lang="ru-RU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290-летие со дня рождения А.В. Суворова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6933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матери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России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9" y="285727"/>
          <a:ext cx="8429685" cy="621510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09895"/>
                <a:gridCol w="2809895"/>
                <a:gridCol w="2809895"/>
              </a:tblGrid>
              <a:tr h="487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81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Всемирный день борьбы со </a:t>
                      </a:r>
                      <a:r>
                        <a:rPr lang="ru-RU" sz="1200" b="1" i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СПИДом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81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день инвалидов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81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Неизвестного Солдата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81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Международный день добровольца в России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6377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</a:t>
                      </a: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Героев Отечества</a:t>
                      </a:r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 лет со Дня победы русского флота над турецким флотом в Чесменском сражении</a:t>
                      </a:r>
                    </a:p>
                    <a:p>
                      <a:pPr algn="ctr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 лет со Дня победы русских полков во главе с великим князем Дмитрием Донским над монголо-татарскими войсками в Куликовской битве </a:t>
                      </a:r>
                    </a:p>
                    <a:p>
                      <a:pPr algn="ctr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 лет со Дня победы русской эскадры под командованием Ф.Ф. Ушакова над турецкой эскадрой у мыса </a:t>
                      </a:r>
                      <a:r>
                        <a:rPr kumimoji="0" lang="ru-RU" sz="1200" b="1" i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Тендра</a:t>
                      </a:r>
                      <a:endParaRPr kumimoji="0" lang="ru-RU" sz="1200" b="1" i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2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 лет со Дня взятия турецкой крепости Измаил русскими войсками под командованием А.В. Суворова </a:t>
                      </a:r>
                    </a:p>
                  </a:txBody>
                  <a:tcPr/>
                </a:tc>
              </a:tr>
              <a:tr h="692046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Конституции Российской Федерации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428604"/>
          <a:ext cx="8215371" cy="58579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38457"/>
                <a:gridCol w="2738457"/>
                <a:gridCol w="2738457"/>
              </a:tblGrid>
              <a:tr h="245258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533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полного освобождения Ленинграда от фашисткой блокады (1944 год)</a:t>
                      </a:r>
                      <a:endParaRPr lang="ru-RU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3" y="357165"/>
          <a:ext cx="8072494" cy="60007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0831"/>
                <a:gridCol w="2690831"/>
                <a:gridCol w="2690832"/>
              </a:tblGrid>
              <a:tr h="69910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42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Российской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науки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42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памяти о россиянах,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исполнявших служебный долг за пределами Отечества 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42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день родного языка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42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защитника Отечества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428606"/>
          <a:ext cx="8143932" cy="592935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14644"/>
                <a:gridCol w="2714644"/>
                <a:gridCol w="2714644"/>
              </a:tblGrid>
              <a:tr h="572637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34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Всемирный день гражданской обороны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34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женский день 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34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воссоединения Крыма с Россией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34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23-29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Всероссийская неделя детской и юношеской книги.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343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23-29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Всероссийская неделя музыки</a:t>
                      </a:r>
                      <a:r>
                        <a:rPr lang="ru-RU" sz="1600" b="1" i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детей и юношества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500041"/>
          <a:ext cx="8072493" cy="58579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690831"/>
                <a:gridCol w="2690831"/>
                <a:gridCol w="2690831"/>
              </a:tblGrid>
              <a:tr h="112246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событие</a:t>
                      </a:r>
                      <a:endParaRPr lang="ru-RU" sz="1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848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r>
                        <a:rPr kumimoji="0" lang="ru-RU" sz="1800" b="1" i="1" u="non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1800" b="1" i="1" u="none" kern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летие</a:t>
                      </a:r>
                      <a:r>
                        <a:rPr kumimoji="0" lang="ru-RU" sz="1800" b="1" i="1" u="non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1" u="none" kern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посета</a:t>
                      </a:r>
                      <a:r>
                        <a:rPr kumimoji="0" lang="ru-RU" sz="1800" b="1" i="1" u="non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космос Ю.А. Гагарина</a:t>
                      </a:r>
                      <a:endParaRPr lang="ru-RU" sz="1800" b="1" i="1" u="non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848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местного самоуправления 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78486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пожарной охраны. Тематический урок ОБЖ</a:t>
                      </a:r>
                      <a:endParaRPr lang="ru-RU" sz="18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</TotalTime>
  <Words>503</Words>
  <PresentationFormat>Экран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Календарь образовательных событий, приуроченных к государственным и национальным праздникам Российской Федерации, памятным датам и событиям российской истории и культуры, на 2020–2021 учебный год.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Календарь образовательных событий, приуроченных к государственным и национальным праздникам Российской Федерации, памятным датам и событиям российской истории и культуры.</dc:title>
  <dc:creator>ТАНЯ</dc:creator>
  <cp:lastModifiedBy>user</cp:lastModifiedBy>
  <cp:revision>20</cp:revision>
  <dcterms:created xsi:type="dcterms:W3CDTF">2018-08-29T14:27:07Z</dcterms:created>
  <dcterms:modified xsi:type="dcterms:W3CDTF">2020-09-10T17:13:41Z</dcterms:modified>
</cp:coreProperties>
</file>